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7" r:id="rId6"/>
    <p:sldId id="268" r:id="rId7"/>
    <p:sldId id="269" r:id="rId8"/>
    <p:sldId id="262" r:id="rId9"/>
    <p:sldId id="263" r:id="rId10"/>
    <p:sldId id="264" r:id="rId11"/>
    <p:sldId id="265" r:id="rId12"/>
    <p:sldId id="270" r:id="rId13"/>
    <p:sldId id="27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0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7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8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1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0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4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3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1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6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2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BF1D-F673-4A63-9E66-9F092C8F813F}" type="datetimeFigureOut">
              <a:rPr lang="it-IT" smtClean="0"/>
              <a:t>31/03/2016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E2FE-C6B8-419B-B1DE-9023D6495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4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889" y="4266599"/>
            <a:ext cx="4735967" cy="24029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72" y="0"/>
            <a:ext cx="6578600" cy="41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903">
        <p:circle/>
      </p:transition>
    </mc:Choice>
    <mc:Fallback>
      <p:transition spd="slow" advTm="490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23" y="0"/>
            <a:ext cx="8353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313">
        <p14:conveyor dir="l"/>
      </p:transition>
    </mc:Choice>
    <mc:Fallback>
      <p:transition spd="slow" advTm="6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15" y="0"/>
            <a:ext cx="396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5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128">
        <p14:conveyor dir="l"/>
      </p:transition>
    </mc:Choice>
    <mc:Fallback>
      <p:transition spd="slow" advTm="51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23" y="0"/>
            <a:ext cx="8353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547">
        <p14:conveyor dir="l"/>
      </p:transition>
    </mc:Choice>
    <mc:Fallback>
      <p:transition spd="slow" advTm="5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05" y="0"/>
            <a:ext cx="5336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988">
        <p14:window dir="vert"/>
      </p:transition>
    </mc:Choice>
    <mc:Fallback>
      <p:transition spd="slow" advTm="49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6304778"/>
            <a:ext cx="5511800" cy="5151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1300" y="-145033"/>
            <a:ext cx="11950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 LABORATORI DIDATTICI</a:t>
            </a:r>
            <a:endParaRPr lang="it-IT" sz="6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" y="928915"/>
            <a:ext cx="6880374" cy="27054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r="7128"/>
          <a:stretch/>
        </p:blipFill>
        <p:spPr>
          <a:xfrm>
            <a:off x="261252" y="3759772"/>
            <a:ext cx="6865257" cy="23470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3" y="928915"/>
            <a:ext cx="4499476" cy="51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77">
        <p:circle/>
      </p:transition>
    </mc:Choice>
    <mc:Fallback>
      <p:transition spd="slow" advTm="447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08" y="0"/>
            <a:ext cx="833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8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580">
        <p15:prstTrans prst="curtains"/>
      </p:transition>
    </mc:Choice>
    <mc:Fallback>
      <p:transition spd="slow" advTm="4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34" y="0"/>
            <a:ext cx="404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51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546">
        <p15:prstTrans prst="pageCurlDouble"/>
      </p:transition>
    </mc:Choice>
    <mc:Fallback>
      <p:transition spd="slow" advTm="45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13" y="0"/>
            <a:ext cx="735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0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653">
        <p15:prstTrans prst="pageCurlDouble"/>
      </p:transition>
    </mc:Choice>
    <mc:Fallback>
      <p:transition spd="slow" advTm="46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23" y="0"/>
            <a:ext cx="8353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63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920">
        <p15:prstTrans prst="pageCurlDouble"/>
      </p:transition>
    </mc:Choice>
    <mc:Fallback>
      <p:transition spd="slow" advTm="49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35" y="0"/>
            <a:ext cx="3968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145">
        <p14:conveyor dir="l"/>
      </p:transition>
    </mc:Choice>
    <mc:Fallback>
      <p:transition spd="slow" advTm="61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15" y="0"/>
            <a:ext cx="396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313">
        <p14:conveyor dir="l"/>
      </p:transition>
    </mc:Choice>
    <mc:Fallback>
      <p:transition spd="slow" advTm="5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58" y="0"/>
            <a:ext cx="4028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828">
        <p14:conveyor dir="l"/>
      </p:transition>
    </mc:Choice>
    <mc:Fallback>
      <p:transition spd="slow" advTm="58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MS Mincho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Attilio Riccardi</dc:creator>
  <cp:lastModifiedBy>Enrico</cp:lastModifiedBy>
  <cp:revision>10</cp:revision>
  <dcterms:created xsi:type="dcterms:W3CDTF">2016-03-31T09:22:09Z</dcterms:created>
  <dcterms:modified xsi:type="dcterms:W3CDTF">2016-03-31T11:55:18Z</dcterms:modified>
</cp:coreProperties>
</file>